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70" r:id="rId7"/>
    <p:sldId id="26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28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332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256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41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324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753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28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38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88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19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86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2D0FA-88AD-4B87-A04D-AD3017C4E5A2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0BCE3-F1FC-4145-95B4-3C8145D199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37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8713" y="1970861"/>
            <a:ext cx="9803027" cy="3268404"/>
          </a:xfrm>
        </p:spPr>
        <p:txBody>
          <a:bodyPr>
            <a:noAutofit/>
          </a:bodyPr>
          <a:lstStyle/>
          <a:p>
            <a:r>
              <a:rPr lang="ru-RU" sz="6600" dirty="0" smtClean="0"/>
              <a:t>Двадцать третье  декабря.</a:t>
            </a:r>
            <a:br>
              <a:rPr lang="ru-RU" sz="6600" dirty="0" smtClean="0"/>
            </a:br>
            <a:r>
              <a:rPr lang="ru-RU" sz="6600" dirty="0" smtClean="0"/>
              <a:t>Классная работа.</a:t>
            </a:r>
            <a:br>
              <a:rPr lang="ru-RU" sz="6600" dirty="0" smtClean="0"/>
            </a:br>
            <a:r>
              <a:rPr lang="ru-RU" sz="6600" dirty="0" smtClean="0"/>
              <a:t>Понятие о деепричастном обороте.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1184517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Повторение (ошибки с деепричастиями).</a:t>
            </a:r>
          </a:p>
          <a:p>
            <a:r>
              <a:rPr lang="ru-RU" sz="3200" dirty="0" smtClean="0"/>
              <a:t>НЕ с деепричастиями – П, стр.92 – орфограмма.</a:t>
            </a:r>
          </a:p>
          <a:p>
            <a:r>
              <a:rPr lang="ru-RU" sz="3200" dirty="0" smtClean="0"/>
              <a:t>Практика - №249 (предложение 2,3) – письменно.</a:t>
            </a:r>
          </a:p>
          <a:p>
            <a:r>
              <a:rPr lang="ru-RU" sz="3200" dirty="0" smtClean="0"/>
              <a:t>Понятие о деепричастном обороте – Т, параграф №143.</a:t>
            </a:r>
          </a:p>
          <a:p>
            <a:r>
              <a:rPr lang="ru-RU" sz="3200" dirty="0" smtClean="0"/>
              <a:t>Практика - №250 и 251 – письменно.</a:t>
            </a:r>
          </a:p>
          <a:p>
            <a:r>
              <a:rPr lang="ru-RU" sz="3200" dirty="0" smtClean="0"/>
              <a:t>Домашнее задание.</a:t>
            </a:r>
          </a:p>
        </p:txBody>
      </p:sp>
    </p:spTree>
    <p:extLst>
      <p:ext uri="{BB962C8B-B14F-4D97-AF65-F5344CB8AC3E}">
        <p14:creationId xmlns:p14="http://schemas.microsoft.com/office/powerpoint/2010/main" val="4185140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Повторение (ошибки с деепричастиями)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dirty="0"/>
              <a:t>Выходя на улицу, мимо пронесся </a:t>
            </a:r>
            <a:r>
              <a:rPr lang="ru-RU" sz="3200" dirty="0" smtClean="0"/>
              <a:t>автомобиль.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3200" dirty="0"/>
              <a:t>Сразу же за рекой, поднимаясь вверх, виднелись скалистые горы.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Идя </a:t>
            </a:r>
            <a:r>
              <a:rPr lang="ru-RU" sz="3200" dirty="0"/>
              <a:t>по коридору в ванную комнату, ко мне пришла замечательная </a:t>
            </a:r>
            <a:r>
              <a:rPr lang="ru-RU" sz="3200" dirty="0" smtClean="0"/>
              <a:t>мысль.</a:t>
            </a:r>
          </a:p>
          <a:p>
            <a:pPr marL="514350" indent="-514350">
              <a:buAutoNum type="arabicPeriod"/>
            </a:pPr>
            <a:r>
              <a:rPr lang="ru-RU" sz="3200" dirty="0"/>
              <a:t>Подъезжая к станции, у меня слетела </a:t>
            </a:r>
            <a:r>
              <a:rPr lang="ru-RU" sz="3200" dirty="0" smtClean="0"/>
              <a:t>шляпа.</a:t>
            </a:r>
          </a:p>
          <a:p>
            <a:pPr marL="514350" indent="-514350">
              <a:buAutoNum type="arabicPeriod"/>
            </a:pPr>
            <a:r>
              <a:rPr lang="ru-RU" sz="3200" dirty="0"/>
              <a:t>Приступая к сочинению, все мысли куда-то подевались</a:t>
            </a:r>
            <a:r>
              <a:rPr lang="ru-RU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677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Практика - №249 (предложение 2,3) – письменно.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Образец: </a:t>
            </a:r>
          </a:p>
          <a:p>
            <a:pPr marL="0" indent="0">
              <a:buNone/>
            </a:pPr>
            <a:r>
              <a:rPr lang="ru-RU" dirty="0" smtClean="0"/>
              <a:t>5. Не учась (</a:t>
            </a:r>
            <a:r>
              <a:rPr lang="ru-RU" dirty="0" err="1" smtClean="0"/>
              <a:t>дееприч</a:t>
            </a:r>
            <a:r>
              <a:rPr lang="ru-RU" dirty="0" smtClean="0"/>
              <a:t>.) и лаптя не сплетёшь (глагол).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769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Понятие о деепричастном обороте –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</a:t>
            </a:r>
            <a:r>
              <a:rPr lang="ru-RU" dirty="0"/>
              <a:t>, параграф №</a:t>
            </a:r>
            <a:r>
              <a:rPr lang="ru-RU" dirty="0" smtClean="0"/>
              <a:t>143 - устно.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В тетради запишите: </a:t>
            </a:r>
          </a:p>
          <a:p>
            <a:r>
              <a:rPr lang="ru-RU" dirty="0" smtClean="0"/>
              <a:t>Деепричастный оборот – деепричастие с зависимыми словами.</a:t>
            </a:r>
          </a:p>
          <a:p>
            <a:r>
              <a:rPr lang="ru-RU" dirty="0" smtClean="0"/>
              <a:t>Д/о всегда выделяется запятыми.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6735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Практика - №250 и 251 – письменно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Образец: </a:t>
            </a:r>
          </a:p>
          <a:p>
            <a:pPr marL="514350" indent="-514350">
              <a:buAutoNum type="arabicPeriod"/>
            </a:pPr>
            <a:r>
              <a:rPr lang="ru-RU" dirty="0" smtClean="0"/>
              <a:t>Вьется речка небольшая, </a:t>
            </a:r>
            <a:r>
              <a:rPr lang="ru-RU" b="1" i="1" dirty="0" smtClean="0"/>
              <a:t>средь полей и рощ петляя. </a:t>
            </a:r>
          </a:p>
          <a:p>
            <a:pPr marL="0" indent="0">
              <a:buNone/>
            </a:pPr>
            <a:r>
              <a:rPr lang="ru-RU" b="1" i="1" dirty="0" smtClean="0"/>
              <a:t>Схема:      </a:t>
            </a:r>
            <a:r>
              <a:rPr lang="en-US" b="1" dirty="0" smtClean="0"/>
              <a:t>[</a:t>
            </a:r>
            <a:r>
              <a:rPr lang="ru-RU" b="1" dirty="0" smtClean="0"/>
              <a:t> =  - , </a:t>
            </a:r>
            <a:r>
              <a:rPr lang="ru-RU" b="1" dirty="0"/>
              <a:t>-.-.- д/о </a:t>
            </a:r>
            <a:r>
              <a:rPr lang="ru-RU" b="1" dirty="0" smtClean="0"/>
              <a:t>-.-.-</a:t>
            </a:r>
            <a:r>
              <a:rPr lang="en-US" b="1" dirty="0" smtClean="0"/>
              <a:t> </a:t>
            </a:r>
            <a:r>
              <a:rPr lang="ru-RU" b="1" dirty="0" smtClean="0"/>
              <a:t>  </a:t>
            </a:r>
            <a:r>
              <a:rPr lang="en-US" b="1" dirty="0" smtClean="0"/>
              <a:t>]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40720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Т, параграф 143 – устно</a:t>
            </a:r>
          </a:p>
          <a:p>
            <a:r>
              <a:rPr lang="ru-RU" dirty="0" smtClean="0"/>
              <a:t>П, №252 – письменно.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65175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1727</TotalTime>
  <Words>210</Words>
  <Application>Microsoft Office PowerPoint</Application>
  <PresentationFormat>Широкоэкранный</PresentationFormat>
  <Paragraphs>28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Двадцать третье  декабря. Классная работа. Понятие о деепричастном обороте.</vt:lpstr>
      <vt:lpstr>План урока:</vt:lpstr>
      <vt:lpstr>Повторение (ошибки с деепричастиями)</vt:lpstr>
      <vt:lpstr>Практика - №249 (предложение 2,3) – письменно.</vt:lpstr>
      <vt:lpstr>Понятие о деепричастном обороте –  Т, параграф №143 - устно.</vt:lpstr>
      <vt:lpstr>Практика - №250 и 251 – письменно</vt:lpstr>
      <vt:lpstr>Домашнее задание: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Шестнадцатое декабря. Классная работа. Понятие о деепричастии.</dc:title>
  <dc:creator>Илья</dc:creator>
  <cp:lastModifiedBy>Илья</cp:lastModifiedBy>
  <cp:revision>39</cp:revision>
  <dcterms:created xsi:type="dcterms:W3CDTF">2020-12-15T17:17:05Z</dcterms:created>
  <dcterms:modified xsi:type="dcterms:W3CDTF">2020-12-23T07:45:58Z</dcterms:modified>
</cp:coreProperties>
</file>